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502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IAM Platform Implementation Plan for TechCorp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Secure, Scalable, and Aligned with Business Growth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[Your Name] | Date: [Date]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845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9215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67626"/>
            <a:ext cx="186725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6D9D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Ali Rayyan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6983"/>
            <a:ext cx="75849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IAM implementation strengthens security and streamlines access.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5359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8194119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Phases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Six phases guide systematic deployment and integration.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6361509"/>
            <a:ext cx="33985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8519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Ongoing monitoring ensures agility and compliance.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68519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Finalize governance, begin planning phase immediately.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576858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Objectives of IAM Implementation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9111" y="2199323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428423" y="2408634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 Security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28423" y="2861310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risk of data breaches through robust access controls.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9111" y="3614976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6428423" y="3824288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Streamline Access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28423" y="4276963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Simplify and unify resource access across the enterprise.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9111" y="5030629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428423" y="5239941"/>
            <a:ext cx="378380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Support Digital Transformation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28423" y="5692616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seamless global and cloud operations integration.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9111" y="6446282"/>
            <a:ext cx="7678579" cy="1206341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6428423" y="6655594"/>
            <a:ext cx="307026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Improve User Experience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28423" y="7108269"/>
            <a:ext cx="7259955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ease of access for employees, partners, and customers.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885" y="474702"/>
            <a:ext cx="7259955" cy="53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Implementation Roadmap Overview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03885" y="1358860"/>
            <a:ext cx="1118473" cy="994172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4" name="Text 2"/>
          <p:cNvSpPr/>
          <p:nvPr/>
        </p:nvSpPr>
        <p:spPr>
          <a:xfrm>
            <a:off x="1041797" y="1704261"/>
            <a:ext cx="24264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894880" y="1531382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1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894880" y="1904524"/>
            <a:ext cx="27573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Planning &amp; Discovery (Weeks 1–3)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1808559" y="2343507"/>
            <a:ext cx="12131754" cy="11430"/>
          </a:xfrm>
          <a:prstGeom prst="roundRect">
            <a:avLst>
              <a:gd name="adj" fmla="val 226463"/>
            </a:avLst>
          </a:prstGeom>
          <a:solidFill>
            <a:srgbClr val="65696B"/>
          </a:solidFill>
          <a:ln/>
        </p:spPr>
      </p:sp>
      <p:sp>
        <p:nvSpPr>
          <p:cNvPr id="8" name="Shape 6"/>
          <p:cNvSpPr/>
          <p:nvPr/>
        </p:nvSpPr>
        <p:spPr>
          <a:xfrm>
            <a:off x="603885" y="2439233"/>
            <a:ext cx="2237065" cy="994172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9" name="Text 7"/>
          <p:cNvSpPr/>
          <p:nvPr/>
        </p:nvSpPr>
        <p:spPr>
          <a:xfrm>
            <a:off x="1601033" y="2784634"/>
            <a:ext cx="24264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3013472" y="2611755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2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3013472" y="2984897"/>
            <a:ext cx="284607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&amp; Architecture (Weeks 4–6)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2927152" y="3423880"/>
            <a:ext cx="11013162" cy="11430"/>
          </a:xfrm>
          <a:prstGeom prst="roundRect">
            <a:avLst>
              <a:gd name="adj" fmla="val 226463"/>
            </a:avLst>
          </a:prstGeom>
          <a:solidFill>
            <a:srgbClr val="65696B"/>
          </a:solidFill>
          <a:ln/>
        </p:spPr>
      </p:sp>
      <p:sp>
        <p:nvSpPr>
          <p:cNvPr id="13" name="Shape 11"/>
          <p:cNvSpPr/>
          <p:nvPr/>
        </p:nvSpPr>
        <p:spPr>
          <a:xfrm>
            <a:off x="603885" y="3519607"/>
            <a:ext cx="3355658" cy="994172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14" name="Text 12"/>
          <p:cNvSpPr/>
          <p:nvPr/>
        </p:nvSpPr>
        <p:spPr>
          <a:xfrm>
            <a:off x="2160389" y="3865007"/>
            <a:ext cx="24264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4132064" y="3692128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3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4132064" y="4065270"/>
            <a:ext cx="329410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Development &amp; Integration (Weeks 7–14)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4045744" y="4504253"/>
            <a:ext cx="9894570" cy="11430"/>
          </a:xfrm>
          <a:prstGeom prst="roundRect">
            <a:avLst>
              <a:gd name="adj" fmla="val 226463"/>
            </a:avLst>
          </a:prstGeom>
          <a:solidFill>
            <a:srgbClr val="65696B"/>
          </a:solidFill>
          <a:ln/>
        </p:spPr>
      </p:sp>
      <p:sp>
        <p:nvSpPr>
          <p:cNvPr id="18" name="Shape 16"/>
          <p:cNvSpPr/>
          <p:nvPr/>
        </p:nvSpPr>
        <p:spPr>
          <a:xfrm>
            <a:off x="603885" y="4599980"/>
            <a:ext cx="4474131" cy="994172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19" name="Text 17"/>
          <p:cNvSpPr/>
          <p:nvPr/>
        </p:nvSpPr>
        <p:spPr>
          <a:xfrm>
            <a:off x="2719626" y="4945380"/>
            <a:ext cx="24264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5250537" y="4772501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4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5250537" y="5145643"/>
            <a:ext cx="280523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&amp; Validation (Weeks 15–18)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5164217" y="5584627"/>
            <a:ext cx="8776097" cy="11430"/>
          </a:xfrm>
          <a:prstGeom prst="roundRect">
            <a:avLst>
              <a:gd name="adj" fmla="val 226463"/>
            </a:avLst>
          </a:prstGeom>
          <a:solidFill>
            <a:srgbClr val="65696B"/>
          </a:solidFill>
          <a:ln/>
        </p:spPr>
      </p:sp>
      <p:sp>
        <p:nvSpPr>
          <p:cNvPr id="23" name="Shape 21"/>
          <p:cNvSpPr/>
          <p:nvPr/>
        </p:nvSpPr>
        <p:spPr>
          <a:xfrm>
            <a:off x="603885" y="5680353"/>
            <a:ext cx="5592723" cy="994172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24" name="Text 22"/>
          <p:cNvSpPr/>
          <p:nvPr/>
        </p:nvSpPr>
        <p:spPr>
          <a:xfrm>
            <a:off x="3278862" y="6025753"/>
            <a:ext cx="24264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6369129" y="5852874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5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6369129" y="6226016"/>
            <a:ext cx="305216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&amp; Training (Weeks 19–21)</a:t>
            </a:r>
            <a:endParaRPr lang="en-US" sz="1350" dirty="0"/>
          </a:p>
        </p:txBody>
      </p:sp>
      <p:sp>
        <p:nvSpPr>
          <p:cNvPr id="27" name="Shape 25"/>
          <p:cNvSpPr/>
          <p:nvPr/>
        </p:nvSpPr>
        <p:spPr>
          <a:xfrm>
            <a:off x="6282809" y="6665000"/>
            <a:ext cx="7657505" cy="11430"/>
          </a:xfrm>
          <a:prstGeom prst="roundRect">
            <a:avLst>
              <a:gd name="adj" fmla="val 226463"/>
            </a:avLst>
          </a:prstGeom>
          <a:solidFill>
            <a:srgbClr val="65696B"/>
          </a:solidFill>
          <a:ln/>
        </p:spPr>
      </p:sp>
      <p:sp>
        <p:nvSpPr>
          <p:cNvPr id="28" name="Shape 26"/>
          <p:cNvSpPr/>
          <p:nvPr/>
        </p:nvSpPr>
        <p:spPr>
          <a:xfrm>
            <a:off x="603885" y="6760726"/>
            <a:ext cx="6711315" cy="994172"/>
          </a:xfrm>
          <a:prstGeom prst="roundRect">
            <a:avLst>
              <a:gd name="adj" fmla="val 2604"/>
            </a:avLst>
          </a:prstGeom>
          <a:solidFill>
            <a:srgbClr val="4C5052"/>
          </a:solidFill>
          <a:ln/>
        </p:spPr>
      </p:sp>
      <p:sp>
        <p:nvSpPr>
          <p:cNvPr id="29" name="Text 27"/>
          <p:cNvSpPr/>
          <p:nvPr/>
        </p:nvSpPr>
        <p:spPr>
          <a:xfrm>
            <a:off x="3838218" y="7106126"/>
            <a:ext cx="242649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7487722" y="6933248"/>
            <a:ext cx="2157055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6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7487722" y="7306389"/>
            <a:ext cx="3997881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&amp; Continuous Improvement (Ongoing)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1053346"/>
            <a:ext cx="7079337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1: Planning &amp; Discovery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9852" y="2004536"/>
            <a:ext cx="462796" cy="46279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388269" y="207514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Governance Setup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88269" y="2519720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key stakeholders and establish IAM governance team.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9852" y="3260169"/>
            <a:ext cx="462796" cy="46279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388269" y="3330773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Scope Definition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388269" y="3775353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project scope, KPIs, and success criteria clearly.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9852" y="4515803"/>
            <a:ext cx="462796" cy="46279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388269" y="4586407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Process Assessment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388269" y="5030986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current IAM tools and processes for gaps.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9852" y="5771436"/>
            <a:ext cx="462796" cy="462796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1388269" y="5842040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Systems Inventory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88269" y="6286619"/>
            <a:ext cx="7035879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Catalog systems and applications for integration planning.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19852" y="6847046"/>
            <a:ext cx="7704296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Resources Needed: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IAM consultants, business analysts, IT security leads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2: Design &amp; Architecture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30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3541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Architecture Development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target IAM system design for scalability and security.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974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Role Models &amp; Policies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RBAC and PBAC role models and access policies.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Integration Planning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Plan connectivity with HRMS, Active Directory, Cloud, and third parties.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9549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3: Development &amp;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Platform Configuration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IAM tools like SailPoint or Okta for TechCorp.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Systems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54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HRMS via SCIM/APIs, integrate with AD and cloud environments.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4264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Portals &amp; Workflows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6973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self-service portals and automate approval workflows.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2154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IAM engineers, system integrators, and developers involved.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6983"/>
            <a:ext cx="7647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4: Testing &amp; Validation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45784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Testing Types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Unit, system, and user acceptance testing (UAT) rigorously executed.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57003" y="45359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9" name="Text 6"/>
          <p:cNvSpPr/>
          <p:nvPr/>
        </p:nvSpPr>
        <p:spPr>
          <a:xfrm>
            <a:off x="7542074" y="45784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119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Workflow Validation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94119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 correct provisioning and de-provisioning processes.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Security Simulation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519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penetration testing to identify vulnerabilities.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7542074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94119" y="6361509"/>
            <a:ext cx="29357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Certification Dry Runs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94119" y="68519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Practice access certificate reviews before live audits.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445" y="582573"/>
            <a:ext cx="76619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5: Deployment &amp; Training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65570" y="2223373"/>
            <a:ext cx="22860" cy="5423535"/>
          </a:xfrm>
          <a:prstGeom prst="roundRect">
            <a:avLst>
              <a:gd name="adj" fmla="val 138932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6680895" y="2450068"/>
            <a:ext cx="635079" cy="22860"/>
          </a:xfrm>
          <a:prstGeom prst="roundRect">
            <a:avLst>
              <a:gd name="adj" fmla="val 138932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6227385" y="2223373"/>
            <a:ext cx="476369" cy="476369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6306741" y="2263021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24274" y="2296120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Controlled Go-Live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24274" y="2753797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launch in controlled environment to minimize risk.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80895" y="3742492"/>
            <a:ext cx="635079" cy="22860"/>
          </a:xfrm>
          <a:prstGeom prst="roundRect">
            <a:avLst>
              <a:gd name="adj" fmla="val 138932"/>
            </a:avLst>
          </a:prstGeom>
          <a:solidFill>
            <a:srgbClr val="65696B"/>
          </a:solidFill>
          <a:ln/>
        </p:spPr>
      </p:sp>
      <p:sp>
        <p:nvSpPr>
          <p:cNvPr id="11" name="Shape 8"/>
          <p:cNvSpPr/>
          <p:nvPr/>
        </p:nvSpPr>
        <p:spPr>
          <a:xfrm>
            <a:off x="6227385" y="3515797"/>
            <a:ext cx="476369" cy="476369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6306741" y="3555444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524274" y="3588544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Phased Rollout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24274" y="4046220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critical systems first, then enterprise-wide rollout.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80895" y="5034915"/>
            <a:ext cx="635079" cy="22860"/>
          </a:xfrm>
          <a:prstGeom prst="roundRect">
            <a:avLst>
              <a:gd name="adj" fmla="val 138932"/>
            </a:avLst>
          </a:prstGeom>
          <a:solidFill>
            <a:srgbClr val="6569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7385" y="4808220"/>
            <a:ext cx="476369" cy="476369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6306741" y="4847868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524274" y="4880967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Role-Based Training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24274" y="5338643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training sessions targeted to user roles and responsibilities.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680895" y="6665952"/>
            <a:ext cx="635079" cy="22860"/>
          </a:xfrm>
          <a:prstGeom prst="roundRect">
            <a:avLst>
              <a:gd name="adj" fmla="val 138932"/>
            </a:avLst>
          </a:prstGeom>
          <a:solidFill>
            <a:srgbClr val="65696B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7385" y="6439257"/>
            <a:ext cx="476369" cy="476369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22" name="Text 19"/>
          <p:cNvSpPr/>
          <p:nvPr/>
        </p:nvSpPr>
        <p:spPr>
          <a:xfrm>
            <a:off x="6306741" y="6478905"/>
            <a:ext cx="317540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7524274" y="6512004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Helpdesk Support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524274" y="6969681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ongoing user assistance and issue resolution post deployment.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6: Monitoring &amp; Continuous Improvement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4313"/>
            <a:ext cx="3023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Dashboards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key IAM metrics and access visibility 24/7.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SIEM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and analyze access logs with Security Information and Event Management systems.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Policy Reviews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 regular audits to ensure policy adherence and relevance.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2025-05-06T14:54:46Z</dcterms:created>
  <dcterms:modified xsi:type="dcterms:W3CDTF">2025-05-06T14:54:46Z</dcterms:modified>
</cp:coreProperties>
</file>